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61" autoAdjust="0"/>
    <p:restoredTop sz="96433" autoAdjust="0"/>
  </p:normalViewPr>
  <p:slideViewPr>
    <p:cSldViewPr snapToGrid="0">
      <p:cViewPr varScale="1">
        <p:scale>
          <a:sx n="100" d="100"/>
          <a:sy n="100" d="100"/>
        </p:scale>
        <p:origin x="3150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5DF41-978A-48CB-95B4-77C8D3D0CF98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F71-38A7-424B-BAA6-52D44D05A0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0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77A1C-94B4-4A5C-A0DB-03B88422A1E8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971DB-2051-4FA0-B980-8491633306A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819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971DB-2051-4FA0-B980-8491633306A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82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6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51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042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0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28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9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82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17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905B-FB68-4E62-BA78-87741B3E7F1C}" type="datetimeFigureOut">
              <a:rPr lang="el-GR" smtClean="0"/>
              <a:t>20/8/2021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9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Ορθογώνιο 13"/>
          <p:cNvSpPr/>
          <p:nvPr/>
        </p:nvSpPr>
        <p:spPr>
          <a:xfrm>
            <a:off x="1256306" y="2237434"/>
            <a:ext cx="47628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MICRO AND </a:t>
            </a:r>
            <a:r>
              <a:rPr lang="en-US" sz="10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 ENTEPRPISES </a:t>
            </a:r>
            <a:r>
              <a:rPr lang="en-US" sz="1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AFFECTED BY COVID-19 IN THE REGION OF STEREA ELLADA</a:t>
            </a:r>
            <a:endParaRPr lang="el-GR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4 - TextBox"/>
          <p:cNvSpPr txBox="1"/>
          <p:nvPr/>
        </p:nvSpPr>
        <p:spPr>
          <a:xfrm>
            <a:off x="1121511" y="2941591"/>
            <a:ext cx="5008945" cy="17019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Τhe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enterprise </a:t>
            </a:r>
            <a:r>
              <a:rPr lang="en-GB" sz="8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HOTEL AND TOURIST ENTERPRISES G. </a:t>
            </a:r>
            <a:r>
              <a:rPr lang="en-GB" sz="8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OIKONOMOU BROS S.A.</a:t>
            </a:r>
            <a:r>
              <a:rPr lang="el-GR" sz="8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 headquarters</a:t>
            </a:r>
            <a:r>
              <a:rPr lang="el-GR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active in the Region of </a:t>
            </a: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Sterea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Ellada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 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co-financed by the European Regional Development Fund (ERDF) of the European Union (</a:t>
            </a:r>
            <a:r>
              <a:rPr lang="el-GR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ΕΕ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for the implementation of its project under the Action “"Support micro and small enterprises affected by Covid-19 in </a:t>
            </a:r>
            <a:r>
              <a:rPr lang="en-US" sz="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Sterea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Ellada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 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 the framework of the Operational Program 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</a:t>
            </a:r>
            <a:r>
              <a:rPr lang="en-US" sz="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Sterea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Ellada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2014-2020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Action is aimed at empowering micro and small enterprises in the Region of </a:t>
            </a:r>
            <a:r>
              <a:rPr lang="en-US" sz="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Sterea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Ellada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in 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form of a grant to ensure sufficient liquidity to deal with the effects of the Covid-19 pandemic.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l-GR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Ι</a:t>
            </a: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nvestment’s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total budget is</a:t>
            </a:r>
            <a:r>
              <a:rPr lang="en-US" sz="8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40.000,00</a:t>
            </a:r>
            <a:r>
              <a:rPr lang="el-GR" sz="8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€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(100% public expenditure). The Action is co-financed by Greece and the European Union - European Regional Development Fund.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017" y="4947609"/>
            <a:ext cx="3543300" cy="857250"/>
          </a:xfrm>
          <a:prstGeom prst="rect">
            <a:avLst/>
          </a:prstGeom>
        </p:spPr>
      </p:pic>
      <p:pic>
        <p:nvPicPr>
          <p:cNvPr id="4" name="Εικόνα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084" y="607907"/>
            <a:ext cx="2667372" cy="5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4858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</TotalTime>
  <Words>159</Words>
  <Application>Microsoft Office PowerPoint</Application>
  <PresentationFormat>Προβολή στην οθόνη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Θέμα του Office</vt:lpstr>
      <vt:lpstr>Παρουσίαση του PowerPoint</vt:lpstr>
    </vt:vector>
  </TitlesOfParts>
  <Company>KEPA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ΤΣΕΛΕΚΙΔΟΥ ΚΑΛΛΙΣ</dc:creator>
  <cp:lastModifiedBy>Sotiris Krontiris</cp:lastModifiedBy>
  <cp:revision>35</cp:revision>
  <dcterms:created xsi:type="dcterms:W3CDTF">2019-10-24T12:02:18Z</dcterms:created>
  <dcterms:modified xsi:type="dcterms:W3CDTF">2021-08-20T07:38:21Z</dcterms:modified>
</cp:coreProperties>
</file>